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6" r:id="rId2"/>
    <p:sldId id="286" r:id="rId3"/>
    <p:sldId id="289" r:id="rId4"/>
    <p:sldId id="259" r:id="rId5"/>
    <p:sldId id="260" r:id="rId6"/>
    <p:sldId id="277" r:id="rId7"/>
    <p:sldId id="278" r:id="rId8"/>
    <p:sldId id="292" r:id="rId9"/>
    <p:sldId id="295" r:id="rId10"/>
    <p:sldId id="276" r:id="rId11"/>
    <p:sldId id="296" r:id="rId12"/>
    <p:sldId id="29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9FD72-8C5A-4DC6-A98D-95A729597682}" v="91" dt="2021-02-23T13:22:30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1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3DE46-B700-4205-AC71-8C166A12C1D9}" type="datetimeFigureOut">
              <a:rPr lang="nl-NL" smtClean="0"/>
              <a:t>2-3-2021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B048E-01AD-467B-B0AA-9C173C8750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00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48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https://www.cda.nl/overijssel/oldenzaal/standpunten/op-alfabet/ouderen-3/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57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02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08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38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048E-01AD-467B-B0AA-9C173C87504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56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D64B-4BA6-4259-9E3A-F4037DAE0C37}" type="datetime1">
              <a:rPr lang="nl-NL" smtClean="0"/>
              <a:t>2-3-2021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43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3EC-2623-4B0C-A17E-7529298D8D84}" type="datetime1">
              <a:rPr lang="nl-NL" smtClean="0"/>
              <a:t>2-3-2021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7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2B61-318F-4E90-B16B-ECF4B8E5D66A}" type="datetime1">
              <a:rPr lang="nl-NL" smtClean="0"/>
              <a:t>2-3-2021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70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4356-22FA-4AE3-9749-1D4AC6185189}" type="datetime1">
              <a:rPr lang="nl-NL" smtClean="0"/>
              <a:t>2-3-2021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30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3C34-0BE1-4A2C-975C-A2E77520F214}" type="datetime1">
              <a:rPr lang="nl-NL" smtClean="0"/>
              <a:t>2-3-2021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34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2A7C-F498-408B-A7DD-05FC8A0297B9}" type="datetime1">
              <a:rPr lang="nl-NL" smtClean="0"/>
              <a:t>2-3-2021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00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F70A-23E6-4680-B74A-97208533B065}" type="datetime1">
              <a:rPr lang="nl-NL" smtClean="0"/>
              <a:t>2-3-2021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35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8700F-080B-4169-B16A-3468CC38A4C2}" type="datetime1">
              <a:rPr lang="nl-NL" smtClean="0"/>
              <a:t>2-3-2021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72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9D14-973F-4967-ADE3-C109380E4F43}" type="datetime1">
              <a:rPr lang="nl-NL" smtClean="0"/>
              <a:t>2-3-2021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74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E2-4A39-4D9A-9019-E3EBB79633E1}" type="datetime1">
              <a:rPr lang="nl-NL" smtClean="0"/>
              <a:t>2-3-2021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1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6DE2-8B5E-4997-ABBB-C43E08720B38}" type="datetime1">
              <a:rPr lang="nl-NL" smtClean="0"/>
              <a:t>2-3-2021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Zorgaccommodatie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23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1605453-E215-4539-AB4E-437D1C840C42}"/>
              </a:ext>
            </a:extLst>
          </p:cNvPr>
          <p:cNvSpPr/>
          <p:nvPr userDrawn="1"/>
        </p:nvSpPr>
        <p:spPr>
          <a:xfrm>
            <a:off x="0" y="6259398"/>
            <a:ext cx="9144000" cy="5986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B6380AEF-1EC6-4D9B-87ED-FFFDFD7C3BEB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r>
              <a:rPr lang="nl-NL" dirty="0"/>
              <a:t>Zorgaccommodatie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A6F01B10-EB0B-42DC-B427-2614D8C92B3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488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happy elderly fire">
            <a:extLst>
              <a:ext uri="{FF2B5EF4-FFF2-40B4-BE49-F238E27FC236}">
                <a16:creationId xmlns:a16="http://schemas.microsoft.com/office/drawing/2014/main" id="{6E1A3FE6-DF84-4F7C-A0E8-4D7277B3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38" y="4606634"/>
            <a:ext cx="2413262" cy="161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5F962A-6C96-430D-A188-BF07FDAF3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1147"/>
            <a:ext cx="7772400" cy="2387600"/>
          </a:xfrm>
        </p:spPr>
        <p:txBody>
          <a:bodyPr/>
          <a:lstStyle/>
          <a:p>
            <a:r>
              <a:rPr lang="nl-NL" dirty="0"/>
              <a:t>Seniorenhofje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A22DEC-0922-42E6-9860-263F5B112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47974"/>
            <a:ext cx="6858000" cy="1610098"/>
          </a:xfrm>
        </p:spPr>
        <p:txBody>
          <a:bodyPr>
            <a:normAutofit/>
          </a:bodyPr>
          <a:lstStyle/>
          <a:p>
            <a:r>
              <a:rPr lang="nl-NL" dirty="0"/>
              <a:t>Wonen met oog voor elkaar </a:t>
            </a:r>
          </a:p>
          <a:p>
            <a:r>
              <a:rPr lang="nl-NL" sz="1800" dirty="0"/>
              <a:t>Presentatie gemeenteraad Kapelle  </a:t>
            </a:r>
          </a:p>
          <a:p>
            <a:r>
              <a:rPr lang="nl-NL" sz="1800" dirty="0"/>
              <a:t>02-03-2021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627A4AD-3D44-4522-A131-CDABED516BCA}"/>
              </a:ext>
            </a:extLst>
          </p:cNvPr>
          <p:cNvSpPr/>
          <p:nvPr/>
        </p:nvSpPr>
        <p:spPr>
          <a:xfrm>
            <a:off x="1580705" y="6455959"/>
            <a:ext cx="635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200" dirty="0"/>
              <a:t>Bart &amp; </a:t>
            </a:r>
            <a:r>
              <a:rPr lang="nl-NL" sz="1200" dirty="0" err="1"/>
              <a:t>Lizette</a:t>
            </a:r>
            <a:r>
              <a:rPr lang="nl-NL" sz="1200" dirty="0"/>
              <a:t> van Liere – 0651658642 - bartvanliere@gmail.com</a:t>
            </a:r>
          </a:p>
        </p:txBody>
      </p:sp>
    </p:spTree>
    <p:extLst>
      <p:ext uri="{BB962C8B-B14F-4D97-AF65-F5344CB8AC3E}">
        <p14:creationId xmlns:p14="http://schemas.microsoft.com/office/powerpoint/2010/main" val="162097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24812"/>
            <a:ext cx="7886700" cy="1325563"/>
          </a:xfrm>
        </p:spPr>
        <p:txBody>
          <a:bodyPr/>
          <a:lstStyle/>
          <a:p>
            <a:r>
              <a:rPr lang="nl-NL" dirty="0"/>
              <a:t>Schetsontwerp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6880743" cy="31755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A619-4515-4DE5-94DC-95E39D6E6C3B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10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2D9C562-E4BB-420A-A005-D93892FE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" y="812347"/>
            <a:ext cx="8858865" cy="54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24812"/>
            <a:ext cx="7886700" cy="1325563"/>
          </a:xfrm>
        </p:spPr>
        <p:txBody>
          <a:bodyPr/>
          <a:lstStyle/>
          <a:p>
            <a:r>
              <a:rPr lang="nl-NL" dirty="0"/>
              <a:t>Schetsontwerp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6880743" cy="31755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A619-4515-4DE5-94DC-95E39D6E6C3B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11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07B8B3B-59CB-4CE4-9D84-BB3C7377A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93" y="1041087"/>
            <a:ext cx="2997101" cy="46455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CFED2D-94B7-4192-96BB-D5C6F12B5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34"/>
          <a:stretch/>
        </p:blipFill>
        <p:spPr>
          <a:xfrm>
            <a:off x="3786789" y="1041088"/>
            <a:ext cx="5009815" cy="4642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2597000-B697-4F08-B6D1-6F70908FD8FB}"/>
              </a:ext>
            </a:extLst>
          </p:cNvPr>
          <p:cNvSpPr txBox="1"/>
          <p:nvPr/>
        </p:nvSpPr>
        <p:spPr>
          <a:xfrm>
            <a:off x="642334" y="5683565"/>
            <a:ext cx="321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Plattegrond woningen 1-4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5304774-0D15-45CC-AF90-5ADAE3BC1F94}"/>
              </a:ext>
            </a:extLst>
          </p:cNvPr>
          <p:cNvSpPr txBox="1"/>
          <p:nvPr/>
        </p:nvSpPr>
        <p:spPr>
          <a:xfrm>
            <a:off x="4638389" y="5683565"/>
            <a:ext cx="321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Plattegrond woningen 5-10</a:t>
            </a:r>
          </a:p>
        </p:txBody>
      </p:sp>
    </p:spTree>
    <p:extLst>
      <p:ext uri="{BB962C8B-B14F-4D97-AF65-F5344CB8AC3E}">
        <p14:creationId xmlns:p14="http://schemas.microsoft.com/office/powerpoint/2010/main" val="363449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happy elderly fire">
            <a:extLst>
              <a:ext uri="{FF2B5EF4-FFF2-40B4-BE49-F238E27FC236}">
                <a16:creationId xmlns:a16="http://schemas.microsoft.com/office/drawing/2014/main" id="{6E1A3FE6-DF84-4F7C-A0E8-4D7277B3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38" y="4606634"/>
            <a:ext cx="2413262" cy="161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5F962A-6C96-430D-A188-BF07FDAF3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1147"/>
            <a:ext cx="7772400" cy="2387600"/>
          </a:xfrm>
        </p:spPr>
        <p:txBody>
          <a:bodyPr/>
          <a:lstStyle/>
          <a:p>
            <a:r>
              <a:rPr lang="nl-NL" dirty="0"/>
              <a:t>Seniorenhofje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A22DEC-0922-42E6-9860-263F5B112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47974"/>
            <a:ext cx="6858000" cy="1610098"/>
          </a:xfrm>
        </p:spPr>
        <p:txBody>
          <a:bodyPr>
            <a:normAutofit/>
          </a:bodyPr>
          <a:lstStyle/>
          <a:p>
            <a:r>
              <a:rPr lang="nl-NL" dirty="0"/>
              <a:t>Wonen met oog voor elkaar </a:t>
            </a:r>
          </a:p>
          <a:p>
            <a:r>
              <a:rPr lang="nl-NL" sz="1800" dirty="0"/>
              <a:t>Presentatie gemeenteraad Kapelle  </a:t>
            </a:r>
          </a:p>
          <a:p>
            <a:r>
              <a:rPr lang="nl-NL" sz="1800" dirty="0"/>
              <a:t>02-03-2021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627A4AD-3D44-4522-A131-CDABED516BCA}"/>
              </a:ext>
            </a:extLst>
          </p:cNvPr>
          <p:cNvSpPr/>
          <p:nvPr/>
        </p:nvSpPr>
        <p:spPr>
          <a:xfrm>
            <a:off x="1580705" y="6455959"/>
            <a:ext cx="635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200" dirty="0"/>
              <a:t>Bart &amp; </a:t>
            </a:r>
            <a:r>
              <a:rPr lang="nl-NL" sz="1200" dirty="0" err="1"/>
              <a:t>Lizette</a:t>
            </a:r>
            <a:r>
              <a:rPr lang="nl-NL" sz="1200" dirty="0"/>
              <a:t> van Liere – 0651658642 - bartvanliere@gmail.com</a:t>
            </a:r>
          </a:p>
        </p:txBody>
      </p:sp>
    </p:spTree>
    <p:extLst>
      <p:ext uri="{BB962C8B-B14F-4D97-AF65-F5344CB8AC3E}">
        <p14:creationId xmlns:p14="http://schemas.microsoft.com/office/powerpoint/2010/main" val="220992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F64B9-DD8A-4766-8C5D-CAA1DCC5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Wie zijn wij?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24BF27-3689-4480-B4DE-351B7D42A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53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Bart en </a:t>
            </a:r>
            <a:r>
              <a:rPr lang="nl-NL" sz="2000" dirty="0" err="1"/>
              <a:t>Lizette</a:t>
            </a:r>
            <a:r>
              <a:rPr lang="nl-NL" sz="2000" dirty="0"/>
              <a:t> van Liere</a:t>
            </a:r>
          </a:p>
          <a:p>
            <a:pPr marL="0" indent="0">
              <a:buNone/>
            </a:pPr>
            <a:r>
              <a:rPr lang="nl-NL" sz="2000" dirty="0" err="1"/>
              <a:t>Lizette</a:t>
            </a:r>
            <a:r>
              <a:rPr lang="nl-NL" sz="2000" dirty="0"/>
              <a:t>: </a:t>
            </a:r>
          </a:p>
          <a:p>
            <a:pPr lvl="1">
              <a:buFontTx/>
              <a:buChar char="-"/>
            </a:pPr>
            <a:r>
              <a:rPr lang="nl-NL" sz="2000" dirty="0"/>
              <a:t>Wijkverpleegkundige en teamcoördinator in Thuiszorg (Lelie zorggroep Rotterdam)</a:t>
            </a:r>
          </a:p>
          <a:p>
            <a:pPr lvl="1">
              <a:buFontTx/>
              <a:buChar char="-"/>
            </a:pPr>
            <a:r>
              <a:rPr lang="nl-NL" sz="2000" dirty="0"/>
              <a:t>Hart voor ouderen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Bart: </a:t>
            </a:r>
          </a:p>
          <a:p>
            <a:pPr lvl="1">
              <a:buFontTx/>
              <a:buChar char="-"/>
            </a:pPr>
            <a:r>
              <a:rPr lang="nl-NL" sz="2000" dirty="0"/>
              <a:t>Project Engineer bij </a:t>
            </a:r>
            <a:r>
              <a:rPr lang="nl-NL" sz="2000" dirty="0" err="1"/>
              <a:t>Synergo</a:t>
            </a:r>
            <a:endParaRPr lang="nl-NL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46C1DC-589C-416E-9FBD-4C10065B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4356-22FA-4AE3-9749-1D4AC6185189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D47CA9-0C01-40F8-A1AD-7DB7753D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60C800-466F-492B-9D58-1E9356C0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2</a:t>
            </a:fld>
            <a:endParaRPr lang="nl-NL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47BFABB-3704-48B0-BA43-87A3BD545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0"/>
          <a:stretch/>
        </p:blipFill>
        <p:spPr bwMode="auto">
          <a:xfrm>
            <a:off x="4793700" y="4034640"/>
            <a:ext cx="4293636" cy="21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8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F64B9-DD8A-4766-8C5D-CAA1DCC5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Aanleiding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24BF27-3689-4480-B4DE-351B7D4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sz="2000" dirty="0"/>
              <a:t>Weinig geschikte woningen voor senioren, minimale doorstroming</a:t>
            </a:r>
          </a:p>
          <a:p>
            <a:pPr>
              <a:buFontTx/>
              <a:buChar char="-"/>
            </a:pPr>
            <a:r>
              <a:rPr lang="nl-NL" sz="2000" dirty="0"/>
              <a:t>Behoefte aan stap tussen eigen woning en verpleeghuis </a:t>
            </a:r>
          </a:p>
          <a:p>
            <a:pPr>
              <a:buFontTx/>
              <a:buChar char="-"/>
            </a:pPr>
            <a:r>
              <a:rPr lang="nl-NL" sz="2000" dirty="0"/>
              <a:t>Eenzaamheid onder ouderen</a:t>
            </a:r>
          </a:p>
          <a:p>
            <a:pPr>
              <a:buFontTx/>
              <a:buChar char="-"/>
            </a:pPr>
            <a:r>
              <a:rPr lang="nl-NL" sz="2000" dirty="0"/>
              <a:t>Graag meer voor ouderen willen betekenen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46C1DC-589C-416E-9FBD-4C10065B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4356-22FA-4AE3-9749-1D4AC6185189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D47CA9-0C01-40F8-A1AD-7DB7753D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60C800-466F-492B-9D58-1E9356C0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3</a:t>
            </a:fld>
            <a:endParaRPr lang="nl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EFE2E4-1962-4CEE-8F1B-C5856D0E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030" y="4451694"/>
            <a:ext cx="2700643" cy="17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ubbeldamseweg Zuid 219, Dordrecht - Waltmann Makelaars">
            <a:extLst>
              <a:ext uri="{FF2B5EF4-FFF2-40B4-BE49-F238E27FC236}">
                <a16:creationId xmlns:a16="http://schemas.microsoft.com/office/drawing/2014/main" id="{13853B6B-CC1C-4E12-88F3-6555CDF2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65" y="4451695"/>
            <a:ext cx="2698955" cy="17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uswoningen - Arsibel">
            <a:extLst>
              <a:ext uri="{FF2B5EF4-FFF2-40B4-BE49-F238E27FC236}">
                <a16:creationId xmlns:a16="http://schemas.microsoft.com/office/drawing/2014/main" id="{1D9DB8B0-20D6-45D6-886A-375C005E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1695"/>
            <a:ext cx="2698955" cy="17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8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A7969-BB42-4766-A6A1-73F1BB7C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46091"/>
            <a:ext cx="2468166" cy="2459446"/>
          </a:xfrm>
        </p:spPr>
        <p:txBody>
          <a:bodyPr anchor="ctr">
            <a:normAutofit/>
          </a:bodyPr>
          <a:lstStyle/>
          <a:p>
            <a:r>
              <a:rPr lang="nl-NL" sz="3200" dirty="0"/>
              <a:t>Visie</a:t>
            </a: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Doelgroep</a:t>
            </a:r>
          </a:p>
        </p:txBody>
      </p:sp>
      <p:pic>
        <p:nvPicPr>
          <p:cNvPr id="7" name="Afbeelding 6" descr="Afbeelding met persoon, vrouw, zitten, man&#10;&#10;Automatisch gegenereerde beschrijving">
            <a:extLst>
              <a:ext uri="{FF2B5EF4-FFF2-40B4-BE49-F238E27FC236}">
                <a16:creationId xmlns:a16="http://schemas.microsoft.com/office/drawing/2014/main" id="{638BA718-0564-4FB7-9DC6-FD389EC17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67E46B-6B49-4549-8F34-337EF01EF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10613"/>
            <a:ext cx="5614060" cy="24949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800" dirty="0"/>
              <a:t>Geschikte woningen voor senioren uit de regio in de vorm van een hofje, waarin men oog heeft voor elkaar, maken dat senioren langer zelfstandig blijven wonen en langer vitaal blijven. </a:t>
            </a:r>
          </a:p>
          <a:p>
            <a:pPr marL="0" indent="0">
              <a:buNone/>
            </a:pPr>
            <a:endParaRPr lang="nl-NL" sz="600" dirty="0"/>
          </a:p>
          <a:p>
            <a:pPr marL="0" indent="0">
              <a:buNone/>
            </a:pPr>
            <a:r>
              <a:rPr lang="nl-NL" sz="1800" dirty="0"/>
              <a:t>Senioren (ca. 55+) uit de regio die genieten van wonen in contact met elkaar als goede buur.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633946-85CE-43DB-B9A2-158B6CBD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75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23D5700-D716-4BC4-AD2E-7FC8CE34934A}" type="datetime1">
              <a:rPr lang="nl-NL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2-3-2021</a:t>
            </a:fld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12A54A-A662-4CB5-9720-9B5419B3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FFEE39-076E-448B-BDD1-51C273BA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F01B10-EB0B-42DC-B427-2614D8C92B38}" type="slidenum">
              <a:rPr lang="nl-NL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9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153081"/>
            <a:ext cx="2468166" cy="2452687"/>
          </a:xfrm>
        </p:spPr>
        <p:txBody>
          <a:bodyPr anchor="ctr">
            <a:normAutofit/>
          </a:bodyPr>
          <a:lstStyle/>
          <a:p>
            <a:r>
              <a:rPr lang="nl-NL" sz="3100" dirty="0"/>
              <a:t>Aanbod (1)</a:t>
            </a:r>
          </a:p>
        </p:txBody>
      </p:sp>
      <p:pic>
        <p:nvPicPr>
          <p:cNvPr id="2050" name="Picture 2" descr="oktober | 2017 | BAS Alkmaar | Belangen Alkmaarse Samenleving">
            <a:extLst>
              <a:ext uri="{FF2B5EF4-FFF2-40B4-BE49-F238E27FC236}">
                <a16:creationId xmlns:a16="http://schemas.microsoft.com/office/drawing/2014/main" id="{292F002B-B95B-4F07-B0B5-A033292F1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24843"/>
          <a:stretch/>
        </p:blipFill>
        <p:spPr bwMode="auto">
          <a:xfrm>
            <a:off x="20" y="10"/>
            <a:ext cx="9143980" cy="269402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028336"/>
            <a:ext cx="5614060" cy="3177202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nl-NL" sz="1800" dirty="0"/>
              <a:t>Woningen: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Oppervlakte van ca. 70 tot 90 m</a:t>
            </a:r>
            <a:r>
              <a:rPr lang="nl-NL" sz="1800" baseline="30000" dirty="0"/>
              <a:t>2</a:t>
            </a:r>
            <a:r>
              <a:rPr lang="nl-NL" sz="1800" dirty="0"/>
              <a:t>.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Alle voorzieningen op begane grond.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Met aparte ingang en kleine privétuin, zodat privacy gewaarborgd wordt.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Ruime sanitair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Voorzieningen aanbrengen voor het geval de zorgbehoefte groter wordt: bijv. alarmsysteem, wandbeugels, etc..</a:t>
            </a:r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75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FCA619-4515-4DE5-94DC-95E39D6E6C3B}" type="datetime1">
              <a:rPr lang="nl-NL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2-3-2021</a:t>
            </a:fld>
            <a:endParaRPr lang="nl-NL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00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F01B10-EB0B-42DC-B427-2614D8C92B38}" type="slidenum">
              <a:rPr lang="nl-NL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nl-NL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nl-NL" sz="3100" dirty="0"/>
              <a:t>Aanbod (2)</a:t>
            </a:r>
          </a:p>
        </p:txBody>
      </p:sp>
      <p:pic>
        <p:nvPicPr>
          <p:cNvPr id="10242" name="Picture 2" descr="Tom in de buurt på Twitter: &quot;Iedere tweede vrijdag van de maand ...">
            <a:extLst>
              <a:ext uri="{FF2B5EF4-FFF2-40B4-BE49-F238E27FC236}">
                <a16:creationId xmlns:a16="http://schemas.microsoft.com/office/drawing/2014/main" id="{A30C4391-0F5B-477C-AE66-2F27BEA0D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2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159" y="3752850"/>
            <a:ext cx="6363887" cy="245268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nl-NL" sz="1800" dirty="0"/>
              <a:t>Oog voor elkaar: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Koffie &amp; thee momenten (ca. 2 keer per week, of naar behoefte).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Gezamenlijke maaltijd (ca. 1x per week, of naar behoefte)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Helpende hand voor elkaar (prullenbak legen, boodschap meenemen, medicijnen ophalen, etc.)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Meedenken met het regelen van zorg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Hulp met papierwerk </a:t>
            </a:r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75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FCA619-4515-4DE5-94DC-95E39D6E6C3B}" type="datetime1">
              <a:rPr lang="nl-NL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2-3-2021</a:t>
            </a:fld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F01B10-EB0B-42DC-B427-2614D8C92B38}" type="slidenum">
              <a:rPr lang="nl-NL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1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27026"/>
            <a:ext cx="2468166" cy="1098651"/>
          </a:xfrm>
        </p:spPr>
        <p:txBody>
          <a:bodyPr anchor="ctr">
            <a:normAutofit/>
          </a:bodyPr>
          <a:lstStyle/>
          <a:p>
            <a:r>
              <a:rPr lang="nl-NL" sz="3100" dirty="0"/>
              <a:t>Aanbod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818968"/>
            <a:ext cx="4060723" cy="4149213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nl-NL" sz="1800" dirty="0"/>
              <a:t>Ruimte: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Woningen in landelijke stijl en omgeving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Moestuin </a:t>
            </a:r>
          </a:p>
          <a:p>
            <a:pPr marL="457200" lvl="1" indent="0">
              <a:buNone/>
            </a:pPr>
            <a:endParaRPr lang="nl-NL" sz="1800" dirty="0"/>
          </a:p>
          <a:p>
            <a:pPr marL="0" lvl="0" indent="0">
              <a:buNone/>
            </a:pPr>
            <a:r>
              <a:rPr lang="nl-NL" sz="1800" dirty="0"/>
              <a:t>Activiteiten: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Mogelijk tot inzet in (moes)tuin, maaltijd bereiden, etc.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Geen dagbesteding!</a:t>
            </a:r>
          </a:p>
          <a:p>
            <a:pPr marL="457200" lvl="1" indent="0">
              <a:buNone/>
            </a:pPr>
            <a:endParaRPr lang="nl-NL" sz="1800" dirty="0"/>
          </a:p>
          <a:p>
            <a:pPr marL="0" lvl="0" indent="0">
              <a:buNone/>
            </a:pPr>
            <a:r>
              <a:rPr lang="nl-NL" sz="1800" dirty="0"/>
              <a:t>Zorg: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nl-NL" sz="1800" dirty="0"/>
              <a:t>Zorg wordt geregeld via reguliere thuiszorgorganisaties</a:t>
            </a:r>
          </a:p>
          <a:p>
            <a:pPr marL="0" indent="0">
              <a:buNone/>
            </a:pPr>
            <a:endParaRPr lang="nl-NL" sz="1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75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FCA619-4515-4DE5-94DC-95E39D6E6C3B}" type="datetime1">
              <a:rPr lang="nl-NL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2-3-2021</a:t>
            </a:fld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464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F01B10-EB0B-42DC-B427-2614D8C92B38}" type="slidenum">
              <a:rPr lang="nl-NL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81D5C4A-7B98-4B90-8DDA-3624F7D10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 r="31010" b="2"/>
          <a:stretch/>
        </p:blipFill>
        <p:spPr bwMode="auto">
          <a:xfrm>
            <a:off x="4866810" y="-18471"/>
            <a:ext cx="4277190" cy="6280726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2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F64B9-DD8A-4766-8C5D-CAA1DCC5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locatie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24BF27-3689-4480-B4DE-351B7D4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dirty="0"/>
              <a:t>Locatie: Fruitschuur Kapelle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Ontwikkeling van: </a:t>
            </a:r>
          </a:p>
          <a:p>
            <a:pPr>
              <a:buFontTx/>
              <a:buChar char="-"/>
            </a:pPr>
            <a:r>
              <a:rPr lang="nl-NL" sz="1800" dirty="0"/>
              <a:t>10 seniorenwoningen in de vorm van een hofje; in samenwerking met Blouberg Projectontwikkeling.</a:t>
            </a:r>
          </a:p>
          <a:p>
            <a:pPr>
              <a:buFontTx/>
              <a:buChar char="-"/>
            </a:pPr>
            <a:r>
              <a:rPr lang="nl-NL" sz="1800" dirty="0"/>
              <a:t>Versterking van concept door toekomstige aanvulling: kleinschalige lunchroom met gastenkamer/B&amp;B.</a:t>
            </a:r>
          </a:p>
          <a:p>
            <a:pPr>
              <a:buFontTx/>
              <a:buChar char="-"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46C1DC-589C-416E-9FBD-4C10065B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4356-22FA-4AE3-9749-1D4AC6185189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D47CA9-0C01-40F8-A1AD-7DB7753D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60C800-466F-492B-9D58-1E9356C0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8</a:t>
            </a:fld>
            <a:endParaRPr lang="nl-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3581466-F0C4-492A-8CA2-CD8E4CCE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51" y="4293444"/>
            <a:ext cx="5486399" cy="18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blouberg projecten">
            <a:extLst>
              <a:ext uri="{FF2B5EF4-FFF2-40B4-BE49-F238E27FC236}">
                <a16:creationId xmlns:a16="http://schemas.microsoft.com/office/drawing/2014/main" id="{927E12FD-B084-4924-AE9A-43B6E6F5F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15" y="4895038"/>
            <a:ext cx="1356237" cy="13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4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32777-3971-41A7-BF46-7C27E175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24812"/>
            <a:ext cx="7886700" cy="1325563"/>
          </a:xfrm>
        </p:spPr>
        <p:txBody>
          <a:bodyPr/>
          <a:lstStyle/>
          <a:p>
            <a:r>
              <a:rPr lang="nl-NL" dirty="0"/>
              <a:t>De locatie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A4C57-1EA5-4581-8A17-AE095711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6880743" cy="31755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3394F-9693-4FAC-AAB2-43B8888E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A619-4515-4DE5-94DC-95E39D6E6C3B}" type="datetime1">
              <a:rPr lang="nl-NL" smtClean="0"/>
              <a:t>2-3-2021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089746-805A-4D18-80DE-FA9E94EA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Seniorenhofje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64A40-1A1E-43E2-887D-B57B6F01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1B10-EB0B-42DC-B427-2614D8C92B38}" type="slidenum">
              <a:rPr lang="nl-NL" smtClean="0"/>
              <a:t>9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2D9C562-E4BB-420A-A005-D93892FE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54" y="812347"/>
            <a:ext cx="7299091" cy="53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6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</TotalTime>
  <Words>420</Words>
  <Application>Microsoft Office PowerPoint</Application>
  <PresentationFormat>Diavoorstelling (4:3)</PresentationFormat>
  <Paragraphs>102</Paragraphs>
  <Slides>12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Seniorenhofje</vt:lpstr>
      <vt:lpstr>Wie zijn wij?</vt:lpstr>
      <vt:lpstr>Aanleiding</vt:lpstr>
      <vt:lpstr>Visie   Doelgroep</vt:lpstr>
      <vt:lpstr>Aanbod (1)</vt:lpstr>
      <vt:lpstr>Aanbod (2)</vt:lpstr>
      <vt:lpstr>Aanbod (3)</vt:lpstr>
      <vt:lpstr>De locatie</vt:lpstr>
      <vt:lpstr>De locatie</vt:lpstr>
      <vt:lpstr>Schetsontwerp</vt:lpstr>
      <vt:lpstr>Schetsontwerp</vt:lpstr>
      <vt:lpstr>Seniorenhofje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Seniorenhofje</dc:title>
  <dc:creator>Bart van Liere</dc:creator>
  <cp:lastModifiedBy>Bram Maas</cp:lastModifiedBy>
  <cp:revision>4</cp:revision>
  <cp:lastPrinted>2020-05-15T08:38:44Z</cp:lastPrinted>
  <dcterms:created xsi:type="dcterms:W3CDTF">2020-05-15T07:13:45Z</dcterms:created>
  <dcterms:modified xsi:type="dcterms:W3CDTF">2021-03-02T11:03:50Z</dcterms:modified>
</cp:coreProperties>
</file>